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0B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90" autoAdjust="0"/>
    <p:restoredTop sz="94708" autoAdjust="0"/>
  </p:normalViewPr>
  <p:slideViewPr>
    <p:cSldViewPr>
      <p:cViewPr>
        <p:scale>
          <a:sx n="37" d="100"/>
          <a:sy n="37" d="100"/>
        </p:scale>
        <p:origin x="3768" y="15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ur garden 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7169" y="0"/>
            <a:ext cx="119634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066800" y="0"/>
            <a:ext cx="82296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Title 5"/>
          <p:cNvSpPr txBox="1">
            <a:spLocks/>
          </p:cNvSpPr>
          <p:nvPr userDrawn="1"/>
        </p:nvSpPr>
        <p:spPr>
          <a:xfrm>
            <a:off x="-914400" y="152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24" name="Rectangle 1023"/>
          <p:cNvSpPr/>
          <p:nvPr userDrawn="1"/>
        </p:nvSpPr>
        <p:spPr>
          <a:xfrm>
            <a:off x="-797169" y="0"/>
            <a:ext cx="11963400" cy="6858000"/>
          </a:xfrm>
          <a:custGeom>
            <a:avLst/>
            <a:gdLst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0 w 914400"/>
              <a:gd name="connsiteY3" fmla="*/ 914400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281354 w 914400"/>
              <a:gd name="connsiteY3" fmla="*/ 691662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410308 w 914400"/>
              <a:gd name="connsiteY3" fmla="*/ 515816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445477 w 914400"/>
              <a:gd name="connsiteY3" fmla="*/ 480647 h 914400"/>
              <a:gd name="connsiteX4" fmla="*/ 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0" y="0"/>
                </a:moveTo>
                <a:lnTo>
                  <a:pt x="914400" y="0"/>
                </a:lnTo>
                <a:lnTo>
                  <a:pt x="914400" y="914400"/>
                </a:lnTo>
                <a:lnTo>
                  <a:pt x="445477" y="4806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072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Our garden 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565" y="0"/>
            <a:ext cx="12344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338" y="228600"/>
            <a:ext cx="3739662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441A54-9B62-90F2-55EE-2730E307AA46}"/>
              </a:ext>
            </a:extLst>
          </p:cNvPr>
          <p:cNvSpPr/>
          <p:nvPr userDrawn="1"/>
        </p:nvSpPr>
        <p:spPr>
          <a:xfrm>
            <a:off x="3997235" y="-304800"/>
            <a:ext cx="8229600" cy="74676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ADE6ED-D6E8-9019-2C81-50364E6FC9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3403" y="228600"/>
            <a:ext cx="5334000" cy="2667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42274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19658-0BF9-E2EC-63FD-937AE0C28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9882F-14FE-6862-FB59-AEEEF8B79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A27787-90C4-BBF8-D7BA-580A39F40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50F333-DDB9-8F2B-369B-FEDFFA412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AFFAC69-4B62-1065-4C26-C850673036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657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0F139A-EF16-5FFA-2BF5-8E8D8400A59E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92077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Our garden ">
            <a:extLst>
              <a:ext uri="{FF2B5EF4-FFF2-40B4-BE49-F238E27FC236}">
                <a16:creationId xmlns:a16="http://schemas.microsoft.com/office/drawing/2014/main" id="{5C83E2D8-F5FB-5BD9-C4BD-AB191456851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4354"/>
            <a:ext cx="12344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688B12-3A65-F792-E9E7-6FBCCBD50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84B646-498B-F865-77E3-B01E6ED1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3343CF-C2CF-D535-27B0-8239FB763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4661A7-C4F1-1B6F-A024-93DFB97C8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9FE877-F2B2-E28C-9F20-09D1D4C0FEA3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32367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183D2-4505-92A0-E85D-CCDF8C45C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28600"/>
            <a:ext cx="8229600" cy="16462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107939-11F2-81A9-B535-208A80FEC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B6A144-AB9A-B385-3F1B-54E1A80F1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64378A-17F8-1694-B400-2004F37B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pic>
        <p:nvPicPr>
          <p:cNvPr id="5122" name="Picture 2" descr="inside out outside in">
            <a:extLst>
              <a:ext uri="{FF2B5EF4-FFF2-40B4-BE49-F238E27FC236}">
                <a16:creationId xmlns:a16="http://schemas.microsoft.com/office/drawing/2014/main" id="{7B0D3AC1-8F60-DB94-56FC-2FC0C3BF5BE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4523" y="0"/>
            <a:ext cx="95254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FA6C14-2F86-1231-D731-C59CE82CD4A4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1559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CF18E-B24D-B1F8-F488-4FB52C83C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79F3BB-CB41-5CDF-E029-66E7F1097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15CDBB-1E47-BC1E-C68A-B0891B4A8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58C82-594A-27B9-CB50-08349EB4B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0D4C9FDF-D440-EDC8-32EA-3C4FC7E205E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0"/>
            <a:ext cx="65563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A894508-BE0D-3BD9-5FDB-46F3F29548BB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56848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B4ECC1-9D9D-8E99-360B-837E4BB6DB54}"/>
              </a:ext>
            </a:extLst>
          </p:cNvPr>
          <p:cNvSpPr/>
          <p:nvPr userDrawn="1"/>
        </p:nvSpPr>
        <p:spPr>
          <a:xfrm>
            <a:off x="0" y="0"/>
            <a:ext cx="5410200" cy="6858000"/>
          </a:xfrm>
          <a:custGeom>
            <a:avLst/>
            <a:gdLst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0 w 5410200"/>
              <a:gd name="connsiteY3" fmla="*/ 6858000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2667000 w 5410200"/>
              <a:gd name="connsiteY1" fmla="*/ 3474720 h 6858000"/>
              <a:gd name="connsiteX2" fmla="*/ 5410200 w 5410200"/>
              <a:gd name="connsiteY2" fmla="*/ 6858000 h 6858000"/>
              <a:gd name="connsiteX3" fmla="*/ 0 w 5410200"/>
              <a:gd name="connsiteY3" fmla="*/ 6858000 h 6858000"/>
              <a:gd name="connsiteX4" fmla="*/ 0 w 54102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0200" h="6858000">
                <a:moveTo>
                  <a:pt x="0" y="0"/>
                </a:moveTo>
                <a:lnTo>
                  <a:pt x="2667000" y="3474720"/>
                </a:lnTo>
                <a:lnTo>
                  <a:pt x="54102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73D3B4-2D27-C557-FE3C-C6ABB8199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D44443-7BD5-44DC-27A9-62E6390FB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E0C947-DB69-5209-0F70-B6C172A1A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4E98D-26C6-4B2F-D891-FCFFDACE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3FB1F7-56DD-F742-CEB2-33019B91B7C7}"/>
              </a:ext>
            </a:extLst>
          </p:cNvPr>
          <p:cNvSpPr/>
          <p:nvPr userDrawn="1"/>
        </p:nvSpPr>
        <p:spPr>
          <a:xfrm>
            <a:off x="0" y="0"/>
            <a:ext cx="5410200" cy="6858000"/>
          </a:xfrm>
          <a:custGeom>
            <a:avLst/>
            <a:gdLst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0 w 5410200"/>
              <a:gd name="connsiteY3" fmla="*/ 6858000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2743200 w 5410200"/>
              <a:gd name="connsiteY3" fmla="*/ 3722915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2743200 w 5410200"/>
              <a:gd name="connsiteY3" fmla="*/ 3409407 h 6858000"/>
              <a:gd name="connsiteX4" fmla="*/ 0 w 5410200"/>
              <a:gd name="connsiteY4" fmla="*/ 0 h 6858000"/>
              <a:gd name="connsiteX0" fmla="*/ 0 w 5410200"/>
              <a:gd name="connsiteY0" fmla="*/ 0 h 6858000"/>
              <a:gd name="connsiteX1" fmla="*/ 5410200 w 5410200"/>
              <a:gd name="connsiteY1" fmla="*/ 0 h 6858000"/>
              <a:gd name="connsiteX2" fmla="*/ 5410200 w 5410200"/>
              <a:gd name="connsiteY2" fmla="*/ 6858000 h 6858000"/>
              <a:gd name="connsiteX3" fmla="*/ 2690948 w 5410200"/>
              <a:gd name="connsiteY3" fmla="*/ 3435532 h 6858000"/>
              <a:gd name="connsiteX4" fmla="*/ 0 w 54102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0200" h="6858000">
                <a:moveTo>
                  <a:pt x="0" y="0"/>
                </a:moveTo>
                <a:lnTo>
                  <a:pt x="5410200" y="0"/>
                </a:lnTo>
                <a:lnTo>
                  <a:pt x="5410200" y="6858000"/>
                </a:lnTo>
                <a:lnTo>
                  <a:pt x="2690948" y="34355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DF287B-69A9-5F3C-A652-0430B3085F0D}"/>
              </a:ext>
            </a:extLst>
          </p:cNvPr>
          <p:cNvSpPr/>
          <p:nvPr userDrawn="1"/>
        </p:nvSpPr>
        <p:spPr>
          <a:xfrm>
            <a:off x="3886200" y="-647700"/>
            <a:ext cx="5219700" cy="81534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482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AA90B-3DFD-46DF-B0C0-D7AED0E5BFF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77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2743200"/>
            <a:ext cx="82296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53" b="89573" l="4297" r="99805">
                        <a14:foregroundMark x1="18750" y1="35782" x2="51758" y2="229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523" y="533400"/>
            <a:ext cx="6471583" cy="5334000"/>
          </a:xfrm>
          <a:prstGeom prst="rect">
            <a:avLst/>
          </a:prstGeom>
          <a:effectLst>
            <a:glow rad="228600">
              <a:schemeClr val="accent3">
                <a:lumMod val="50000"/>
                <a:alpha val="40000"/>
              </a:schemeClr>
            </a:glow>
            <a:reflection stA="0"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16041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B726A0F-73B9-3ADA-F369-41E1F782F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92137"/>
            <a:ext cx="351155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190A1AA-10E5-EF77-6753-43EA8EB04B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3550" y="1752600"/>
            <a:ext cx="4800600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 Black" panose="020B0A04020102020204" pitchFamily="34" charset="0"/>
              </a:rPr>
              <a:t> Green Bean Mobile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Cafe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an innovative mobile coffee shop that brings high-quality, eco-friendly coffee directly to urban and suburban areas.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Our mission is to offer a sustainable and convenient coffee experience, using eco-conscious products and reducing waste, all while providing delicious, locally sourced coffee.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F29426-2E4A-8071-DDCA-713567987FF7}"/>
              </a:ext>
            </a:extLst>
          </p:cNvPr>
          <p:cNvSpPr txBox="1"/>
          <p:nvPr/>
        </p:nvSpPr>
        <p:spPr>
          <a:xfrm>
            <a:off x="4273550" y="504140"/>
            <a:ext cx="52514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800" dirty="0">
                <a:latin typeface="Script MT Bold" panose="03040602040607080904" pitchFamily="66" charset="0"/>
              </a:rPr>
              <a:t>What is GMBC?</a:t>
            </a:r>
          </a:p>
        </p:txBody>
      </p:sp>
    </p:spTree>
    <p:extLst>
      <p:ext uri="{BB962C8B-B14F-4D97-AF65-F5344CB8AC3E}">
        <p14:creationId xmlns:p14="http://schemas.microsoft.com/office/powerpoint/2010/main" val="2393570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86FB156-5904-4804-92A6-14A9AE30F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28600"/>
            <a:ext cx="34290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73734E-2E02-B5B9-B0F6-6E78A533A77D}"/>
              </a:ext>
            </a:extLst>
          </p:cNvPr>
          <p:cNvSpPr txBox="1"/>
          <p:nvPr/>
        </p:nvSpPr>
        <p:spPr>
          <a:xfrm>
            <a:off x="3657600" y="785404"/>
            <a:ext cx="52578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Environmental Impact of Coffee Shops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Traditional coffee shops generate a significant amount of waste through single-use cups, plastic lids, and packaging.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Lack of Eco-Friendly Coffee Options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While the demand for sustainable products grows, there’s a lack of easily accessible, eco-conscious coffee options in many urban areas.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Convenience and Accessibility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Many consumers struggle to find cafes that meet their sustainability values, and some locations lack coffee shops offering organic, fair-trade options.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BB0960-5410-DD05-706C-2CC0D03D3F03}"/>
              </a:ext>
            </a:extLst>
          </p:cNvPr>
          <p:cNvSpPr txBox="1"/>
          <p:nvPr/>
        </p:nvSpPr>
        <p:spPr>
          <a:xfrm>
            <a:off x="4195824" y="97588"/>
            <a:ext cx="27751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5400" dirty="0">
                <a:latin typeface="Script MT Bold" panose="03040602040607080904" pitchFamily="66" charset="0"/>
              </a:rPr>
              <a:t>Concerns:</a:t>
            </a:r>
          </a:p>
        </p:txBody>
      </p:sp>
    </p:spTree>
    <p:extLst>
      <p:ext uri="{BB962C8B-B14F-4D97-AF65-F5344CB8AC3E}">
        <p14:creationId xmlns:p14="http://schemas.microsoft.com/office/powerpoint/2010/main" val="1404001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D0D46DE-926A-5C0C-E943-CE3CCBC4F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28600"/>
            <a:ext cx="34290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F45861-05BE-8629-B549-96BAD16B94D3}"/>
              </a:ext>
            </a:extLst>
          </p:cNvPr>
          <p:cNvSpPr txBox="1"/>
          <p:nvPr/>
        </p:nvSpPr>
        <p:spPr>
          <a:xfrm>
            <a:off x="3688080" y="800100"/>
            <a:ext cx="522732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Mobile Eco-Friendly Cafe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We bring the cafe directly to your neighborhood with a fully equipped, eco-friendly mobile unit.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Sustainability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We use biodegradable cups, reusable containers, and sustainable sourcing practices. We also eliminate unnecessary packaging and waste.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 Black" panose="020B0A040201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 Black" panose="020B0A04020102020204" pitchFamily="34" charset="0"/>
              </a:rPr>
              <a:t>Convenience</a:t>
            </a:r>
            <a:r>
              <a:rPr lang="en-US" dirty="0">
                <a:latin typeface="Arial Black" panose="020B0A0402010202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The mobile cafe is flexible and can serve multiple locations, bringing eco-conscious coffee to communities where it's most needed.</a:t>
            </a:r>
          </a:p>
          <a:p>
            <a:endParaRPr lang="en-PH" dirty="0"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28FBBA-DDC9-14DE-C230-019BCD2D5BC7}"/>
              </a:ext>
            </a:extLst>
          </p:cNvPr>
          <p:cNvSpPr txBox="1"/>
          <p:nvPr/>
        </p:nvSpPr>
        <p:spPr>
          <a:xfrm>
            <a:off x="4259143" y="0"/>
            <a:ext cx="25855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800" dirty="0">
                <a:latin typeface="Script MT Bold" panose="03040602040607080904" pitchFamily="66" charset="0"/>
              </a:rPr>
              <a:t>Solutions</a:t>
            </a:r>
            <a:r>
              <a:rPr lang="en-PH" sz="4400" dirty="0">
                <a:latin typeface="Script MT Bold" panose="03040602040607080904" pitchFamily="66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968901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F383DC2-55F5-C342-A36A-D8DB5131C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28600"/>
            <a:ext cx="3276600" cy="10668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7BE7167-F307-9C04-D8AD-CD159779EC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990600"/>
            <a:ext cx="4800600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Target Audience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Eco-conscious consumers, urban coffee lovers, professionals on the go, and millennials who prioritize sustainability.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Growing Trend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The global coffee market is valued at over $100 billion, with a rising demand for sustainable and eco-friendly products.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Market Need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 Black" panose="020B0A040201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Studies show 63% of consumers prefer brands that are environmentally responsible, and 50% are willing to pay more for eco-friendly products. There’s a clear gap in the market for a mobile, sustainable coffee service.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CC369D-616D-6936-ED6F-DE94A4EFF377}"/>
              </a:ext>
            </a:extLst>
          </p:cNvPr>
          <p:cNvSpPr txBox="1"/>
          <p:nvPr/>
        </p:nvSpPr>
        <p:spPr>
          <a:xfrm>
            <a:off x="3975038" y="159603"/>
            <a:ext cx="54737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400" dirty="0">
                <a:latin typeface="Script MT Bold" panose="03040602040607080904" pitchFamily="66" charset="0"/>
              </a:rPr>
              <a:t>Market Opportunity:</a:t>
            </a:r>
          </a:p>
        </p:txBody>
      </p:sp>
    </p:spTree>
    <p:extLst>
      <p:ext uri="{BB962C8B-B14F-4D97-AF65-F5344CB8AC3E}">
        <p14:creationId xmlns:p14="http://schemas.microsoft.com/office/powerpoint/2010/main" val="893716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A5D5A4A-F43F-453C-99A4-6EB1D73D4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8600"/>
            <a:ext cx="3276600" cy="944562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7D65A01-FF91-C358-E1A1-3289D3328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911679"/>
            <a:ext cx="4495800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Revenue Streams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Coffee and beverage sales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Eco-friendly snacks and baked goods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Merchandise (reusable cups, sustainable products)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Subscription model: Monthly coffee passes or membership for regular customers.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Partnerships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Local suppliers for coffee, organic ingredients, and sustainable packaging materials.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Scalability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We can expand to additional trucks, covering more areas and building a larger customer base as demand grows.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C21EEF-16E8-6E3D-26EC-6E0ECBF91BB3}"/>
              </a:ext>
            </a:extLst>
          </p:cNvPr>
          <p:cNvSpPr txBox="1"/>
          <p:nvPr/>
        </p:nvSpPr>
        <p:spPr>
          <a:xfrm>
            <a:off x="3975391" y="284936"/>
            <a:ext cx="519885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2700" dirty="0">
                <a:latin typeface="Script MT Bold" panose="03040602040607080904" pitchFamily="66" charset="0"/>
              </a:rPr>
              <a:t>Business Model &amp; Revenue Streams</a:t>
            </a:r>
          </a:p>
        </p:txBody>
      </p:sp>
    </p:spTree>
    <p:extLst>
      <p:ext uri="{BB962C8B-B14F-4D97-AF65-F5344CB8AC3E}">
        <p14:creationId xmlns:p14="http://schemas.microsoft.com/office/powerpoint/2010/main" val="3118461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5ADE2C7-E6CC-93CC-7D20-ADDAA1682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4800"/>
            <a:ext cx="3276600" cy="1020762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DF8B55F-C059-78E0-FEFF-1A7F546995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717860"/>
            <a:ext cx="4495800" cy="637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Next Steps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Secure funding to build the first mobile cafe unit and develop branding.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Partner with local suppliers and start marketing in key neighborhoods.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Launch an online platform for ordering, scheduling, and subscription sign-ups.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Vision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Black" panose="020B0A040201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Expand Green Bean Mobile Cafe to multiple locations.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Become a recognized leader in the sustainable coffee movement.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Grow the brand’s presence through collaborations with eco-friendly events and corporate partnerships.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F76B4D-5E17-B6ED-B584-B0F135319629}"/>
              </a:ext>
            </a:extLst>
          </p:cNvPr>
          <p:cNvSpPr txBox="1"/>
          <p:nvPr/>
        </p:nvSpPr>
        <p:spPr>
          <a:xfrm>
            <a:off x="3986099" y="45740"/>
            <a:ext cx="47420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400" dirty="0">
                <a:latin typeface="Script MT Bold" panose="03040602040607080904" pitchFamily="66" charset="0"/>
              </a:rPr>
              <a:t>Next Steps &amp; Vision</a:t>
            </a:r>
          </a:p>
        </p:txBody>
      </p:sp>
    </p:spTree>
    <p:extLst>
      <p:ext uri="{BB962C8B-B14F-4D97-AF65-F5344CB8AC3E}">
        <p14:creationId xmlns:p14="http://schemas.microsoft.com/office/powerpoint/2010/main" val="4139418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</TotalTime>
  <Words>482</Words>
  <Application>Microsoft Office PowerPoint</Application>
  <PresentationFormat>On-screen Show (4:3)</PresentationFormat>
  <Paragraphs>61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Calibri</vt:lpstr>
      <vt:lpstr>Script MT Bold</vt:lpstr>
      <vt:lpstr>Office Theme</vt:lpstr>
      <vt:lpstr>Green Bean Mobile Cafe</vt:lpstr>
      <vt:lpstr>Green Bean Mobile Cafe</vt:lpstr>
      <vt:lpstr>Green Bean Mobile Cafe</vt:lpstr>
      <vt:lpstr>Green Bean Mobile Cafe</vt:lpstr>
      <vt:lpstr>Green Bean Mobile Cafe</vt:lpstr>
      <vt:lpstr>Green Bean Mobile Cafe</vt:lpstr>
      <vt:lpstr>Green Bean Mobile Cafe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Bean Mobile Cafe</dc:title>
  <dc:creator>Huawei-Laptop</dc:creator>
  <cp:lastModifiedBy>CCA_CollegeLibrary</cp:lastModifiedBy>
  <cp:revision>8</cp:revision>
  <dcterms:created xsi:type="dcterms:W3CDTF">2025-03-15T12:41:30Z</dcterms:created>
  <dcterms:modified xsi:type="dcterms:W3CDTF">2025-03-17T05:21:02Z</dcterms:modified>
</cp:coreProperties>
</file>

<file path=docProps/thumbnail.jpeg>
</file>